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ACCFF-FB9B-49E9-A2EE-5786111E0339}" v="4" dt="2021-05-14T13:15:17.884"/>
    <p1510:client id="{E726C3EC-978B-60CD-6C57-543B1C6C9167}" v="2214" dt="2021-05-14T13:29:2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80" autoAdjust="0"/>
  </p:normalViewPr>
  <p:slideViewPr>
    <p:cSldViewPr snapToGrid="0">
      <p:cViewPr varScale="1">
        <p:scale>
          <a:sx n="87" d="100"/>
          <a:sy n="87" d="100"/>
        </p:scale>
        <p:origin x="17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schkorn, Kristine" userId="S::kristine.hirschkorn@nrcan-rncan.gc.ca::6e70cf57-c11c-4269-b359-fc04ae9dc341" providerId="AD" clId="Web-{E726C3EC-978B-60CD-6C57-543B1C6C9167}"/>
    <pc:docChg chg="addSld delSld modSld sldOrd">
      <pc:chgData name="Hirschkorn, Kristine" userId="S::kristine.hirschkorn@nrcan-rncan.gc.ca::6e70cf57-c11c-4269-b359-fc04ae9dc341" providerId="AD" clId="Web-{E726C3EC-978B-60CD-6C57-543B1C6C9167}" dt="2021-05-14T13:29:21.146" v="1140" actId="20577"/>
      <pc:docMkLst>
        <pc:docMk/>
      </pc:docMkLst>
      <pc:sldChg chg="addSp modSp mod modClrScheme chgLayout modNotes">
        <pc:chgData name="Hirschkorn, Kristine" userId="S::kristine.hirschkorn@nrcan-rncan.gc.ca::6e70cf57-c11c-4269-b359-fc04ae9dc341" providerId="AD" clId="Web-{E726C3EC-978B-60CD-6C57-543B1C6C9167}" dt="2021-05-13T19:52:11.508" v="1126" actId="20577"/>
        <pc:sldMkLst>
          <pc:docMk/>
          <pc:sldMk cId="2189565376" sldId="292"/>
        </pc:sldMkLst>
        <pc:spChg chg="mod">
          <ac:chgData name="Hirschkorn, Kristine" userId="S::kristine.hirschkorn@nrcan-rncan.gc.ca::6e70cf57-c11c-4269-b359-fc04ae9dc341" providerId="AD" clId="Web-{E726C3EC-978B-60CD-6C57-543B1C6C9167}" dt="2021-05-13T19:52:11.508" v="1126" actId="20577"/>
          <ac:spMkLst>
            <pc:docMk/>
            <pc:sldMk cId="2189565376" sldId="292"/>
            <ac:spMk id="2" creationId="{BF335A92-AA5A-4B8A-941F-93C90CA18A97}"/>
          </ac:spMkLst>
        </pc:spChg>
        <pc:spChg chg="mod">
          <ac:chgData name="Hirschkorn, Kristine" userId="S::kristine.hirschkorn@nrcan-rncan.gc.ca::6e70cf57-c11c-4269-b359-fc04ae9dc341" providerId="AD" clId="Web-{E726C3EC-978B-60CD-6C57-543B1C6C9167}" dt="2021-05-13T19:45:48.363" v="949"/>
          <ac:spMkLst>
            <pc:docMk/>
            <pc:sldMk cId="2189565376" sldId="292"/>
            <ac:spMk id="3" creationId="{422BDE5E-6CA8-42A4-A807-8F6A4B5B1C96}"/>
          </ac:spMkLst>
        </pc:spChg>
        <pc:spChg chg="mod ord">
          <ac:chgData name="Hirschkorn, Kristine" userId="S::kristine.hirschkorn@nrcan-rncan.gc.ca::6e70cf57-c11c-4269-b359-fc04ae9dc341" providerId="AD" clId="Web-{E726C3EC-978B-60CD-6C57-543B1C6C9167}" dt="2021-05-13T19:45:48.363" v="949"/>
          <ac:spMkLst>
            <pc:docMk/>
            <pc:sldMk cId="2189565376" sldId="292"/>
            <ac:spMk id="4" creationId="{C26F2122-1C8D-407C-9824-C37A907FF670}"/>
          </ac:spMkLst>
        </pc:spChg>
        <pc:spChg chg="add mod">
          <ac:chgData name="Hirschkorn, Kristine" userId="S::kristine.hirschkorn@nrcan-rncan.gc.ca::6e70cf57-c11c-4269-b359-fc04ae9dc341" providerId="AD" clId="Web-{E726C3EC-978B-60CD-6C57-543B1C6C9167}" dt="2021-05-13T19:50:25.955" v="1117" actId="20577"/>
          <ac:spMkLst>
            <pc:docMk/>
            <pc:sldMk cId="2189565376" sldId="292"/>
            <ac:spMk id="5" creationId="{0000E923-3533-4764-B16E-B6683760AFE3}"/>
          </ac:spMkLst>
        </pc:spChg>
      </pc:sldChg>
      <pc:sldChg chg="modSp add del">
        <pc:chgData name="Hirschkorn, Kristine" userId="S::kristine.hirschkorn@nrcan-rncan.gc.ca::6e70cf57-c11c-4269-b359-fc04ae9dc341" providerId="AD" clId="Web-{E726C3EC-978B-60CD-6C57-543B1C6C9167}" dt="2021-05-14T13:28:39.362" v="1128"/>
        <pc:sldMkLst>
          <pc:docMk/>
          <pc:sldMk cId="2453140989" sldId="293"/>
        </pc:sldMkLst>
        <pc:spChg chg="mod">
          <ac:chgData name="Hirschkorn, Kristine" userId="S::kristine.hirschkorn@nrcan-rncan.gc.ca::6e70cf57-c11c-4269-b359-fc04ae9dc341" providerId="AD" clId="Web-{E726C3EC-978B-60CD-6C57-543B1C6C9167}" dt="2021-05-13T14:26:38.621" v="232" actId="20577"/>
          <ac:spMkLst>
            <pc:docMk/>
            <pc:sldMk cId="2453140989" sldId="293"/>
            <ac:spMk id="3" creationId="{9687FECD-4981-4EA6-B334-58C9781BD7F7}"/>
          </ac:spMkLst>
        </pc:spChg>
      </pc:sldChg>
      <pc:sldChg chg="ord">
        <pc:chgData name="Hirschkorn, Kristine" userId="S::kristine.hirschkorn@nrcan-rncan.gc.ca::6e70cf57-c11c-4269-b359-fc04ae9dc341" providerId="AD" clId="Web-{E726C3EC-978B-60CD-6C57-543B1C6C9167}" dt="2021-05-13T19:51:45.913" v="1118"/>
        <pc:sldMkLst>
          <pc:docMk/>
          <pc:sldMk cId="2842640425" sldId="294"/>
        </pc:sldMkLst>
      </pc:sldChg>
      <pc:sldChg chg="addSp modSp new modNotes">
        <pc:chgData name="Hirschkorn, Kristine" userId="S::kristine.hirschkorn@nrcan-rncan.gc.ca::6e70cf57-c11c-4269-b359-fc04ae9dc341" providerId="AD" clId="Web-{E726C3EC-978B-60CD-6C57-543B1C6C9167}" dt="2021-05-14T13:29:21.146" v="1140" actId="20577"/>
        <pc:sldMkLst>
          <pc:docMk/>
          <pc:sldMk cId="933083262" sldId="298"/>
        </pc:sldMkLst>
        <pc:spChg chg="mod">
          <ac:chgData name="Hirschkorn, Kristine" userId="S::kristine.hirschkorn@nrcan-rncan.gc.ca::6e70cf57-c11c-4269-b359-fc04ae9dc341" providerId="AD" clId="Web-{E726C3EC-978B-60CD-6C57-543B1C6C9167}" dt="2021-05-13T14:32:30.016" v="316" actId="20577"/>
          <ac:spMkLst>
            <pc:docMk/>
            <pc:sldMk cId="933083262" sldId="298"/>
            <ac:spMk id="2" creationId="{8614F9F0-6640-4D6D-B6FF-5122B816CF31}"/>
          </ac:spMkLst>
        </pc:spChg>
        <pc:spChg chg="mod">
          <ac:chgData name="Hirschkorn, Kristine" userId="S::kristine.hirschkorn@nrcan-rncan.gc.ca::6e70cf57-c11c-4269-b359-fc04ae9dc341" providerId="AD" clId="Web-{E726C3EC-978B-60CD-6C57-543B1C6C9167}" dt="2021-05-14T13:29:21.146" v="1140" actId="20577"/>
          <ac:spMkLst>
            <pc:docMk/>
            <pc:sldMk cId="933083262" sldId="298"/>
            <ac:spMk id="3" creationId="{A712F913-1660-484A-807A-DD52496A642F}"/>
          </ac:spMkLst>
        </pc:spChg>
        <pc:picChg chg="add mod">
          <ac:chgData name="Hirschkorn, Kristine" userId="S::kristine.hirschkorn@nrcan-rncan.gc.ca::6e70cf57-c11c-4269-b359-fc04ae9dc341" providerId="AD" clId="Web-{E726C3EC-978B-60CD-6C57-543B1C6C9167}" dt="2021-05-13T19:19:27.812" v="733" actId="1076"/>
          <ac:picMkLst>
            <pc:docMk/>
            <pc:sldMk cId="933083262" sldId="298"/>
            <ac:picMk id="5" creationId="{3F20F4E6-206F-43FD-A6C1-F8D2522DB822}"/>
          </ac:picMkLst>
        </pc:picChg>
      </pc:sldChg>
      <pc:sldChg chg="modSp new del">
        <pc:chgData name="Hirschkorn, Kristine" userId="S::kristine.hirschkorn@nrcan-rncan.gc.ca::6e70cf57-c11c-4269-b359-fc04ae9dc341" providerId="AD" clId="Web-{E726C3EC-978B-60CD-6C57-543B1C6C9167}" dt="2021-05-13T14:35:47.011" v="383"/>
        <pc:sldMkLst>
          <pc:docMk/>
          <pc:sldMk cId="866013314" sldId="299"/>
        </pc:sldMkLst>
        <pc:spChg chg="mod">
          <ac:chgData name="Hirschkorn, Kristine" userId="S::kristine.hirschkorn@nrcan-rncan.gc.ca::6e70cf57-c11c-4269-b359-fc04ae9dc341" providerId="AD" clId="Web-{E726C3EC-978B-60CD-6C57-543B1C6C9167}" dt="2021-05-13T14:30:54.432" v="292" actId="20577"/>
          <ac:spMkLst>
            <pc:docMk/>
            <pc:sldMk cId="866013314" sldId="299"/>
            <ac:spMk id="2" creationId="{A7AB9D39-C975-46F8-BF66-0EB8B00941CA}"/>
          </ac:spMkLst>
        </pc:spChg>
        <pc:spChg chg="mod">
          <ac:chgData name="Hirschkorn, Kristine" userId="S::kristine.hirschkorn@nrcan-rncan.gc.ca::6e70cf57-c11c-4269-b359-fc04ae9dc341" providerId="AD" clId="Web-{E726C3EC-978B-60CD-6C57-543B1C6C9167}" dt="2021-05-13T14:32:25.672" v="310" actId="20577"/>
          <ac:spMkLst>
            <pc:docMk/>
            <pc:sldMk cId="866013314" sldId="299"/>
            <ac:spMk id="3" creationId="{22E728EF-9215-416D-913B-C8A9A41F822C}"/>
          </ac:spMkLst>
        </pc:spChg>
      </pc:sldChg>
      <pc:sldChg chg="modSp new del">
        <pc:chgData name="Hirschkorn, Kristine" userId="S::kristine.hirschkorn@nrcan-rncan.gc.ca::6e70cf57-c11c-4269-b359-fc04ae9dc341" providerId="AD" clId="Web-{E726C3EC-978B-60CD-6C57-543B1C6C9167}" dt="2021-05-13T19:41:09.864" v="754"/>
        <pc:sldMkLst>
          <pc:docMk/>
          <pc:sldMk cId="3494598941" sldId="299"/>
        </pc:sldMkLst>
        <pc:spChg chg="mod">
          <ac:chgData name="Hirschkorn, Kristine" userId="S::kristine.hirschkorn@nrcan-rncan.gc.ca::6e70cf57-c11c-4269-b359-fc04ae9dc341" providerId="AD" clId="Web-{E726C3EC-978B-60CD-6C57-543B1C6C9167}" dt="2021-05-13T19:26:09.286" v="734" actId="20577"/>
          <ac:spMkLst>
            <pc:docMk/>
            <pc:sldMk cId="3494598941" sldId="299"/>
            <ac:spMk id="2" creationId="{4851357B-8FE4-4777-ABAB-0D5ABE476006}"/>
          </ac:spMkLst>
        </pc:spChg>
        <pc:spChg chg="mod">
          <ac:chgData name="Hirschkorn, Kristine" userId="S::kristine.hirschkorn@nrcan-rncan.gc.ca::6e70cf57-c11c-4269-b359-fc04ae9dc341" providerId="AD" clId="Web-{E726C3EC-978B-60CD-6C57-543B1C6C9167}" dt="2021-05-13T14:50:13.215" v="645" actId="20577"/>
          <ac:spMkLst>
            <pc:docMk/>
            <pc:sldMk cId="3494598941" sldId="299"/>
            <ac:spMk id="3" creationId="{5343A33E-B3B2-4593-9D9B-96D2B106419D}"/>
          </ac:spMkLst>
        </pc:spChg>
      </pc:sldChg>
    </pc:docChg>
  </pc:docChgLst>
  <pc:docChgLst>
    <pc:chgData name="Rushforth, Peter" userId="S::peter.rushforth@nrcan-rncan.gc.ca::aa589d40-5593-474f-9912-55b80ba9af8c" providerId="AD" clId="Web-{DF8ACCFF-FB9B-49E9-A2EE-5786111E0339}"/>
    <pc:docChg chg="modSld">
      <pc:chgData name="Rushforth, Peter" userId="S::peter.rushforth@nrcan-rncan.gc.ca::aa589d40-5593-474f-9912-55b80ba9af8c" providerId="AD" clId="Web-{DF8ACCFF-FB9B-49E9-A2EE-5786111E0339}" dt="2021-05-14T13:15:17.884" v="3" actId="1076"/>
      <pc:docMkLst>
        <pc:docMk/>
      </pc:docMkLst>
      <pc:sldChg chg="modSp">
        <pc:chgData name="Rushforth, Peter" userId="S::peter.rushforth@nrcan-rncan.gc.ca::aa589d40-5593-474f-9912-55b80ba9af8c" providerId="AD" clId="Web-{DF8ACCFF-FB9B-49E9-A2EE-5786111E0339}" dt="2021-05-14T13:15:17.884" v="3" actId="1076"/>
        <pc:sldMkLst>
          <pc:docMk/>
          <pc:sldMk cId="2453140989" sldId="293"/>
        </pc:sldMkLst>
        <pc:picChg chg="mod">
          <ac:chgData name="Rushforth, Peter" userId="S::peter.rushforth@nrcan-rncan.gc.ca::aa589d40-5593-474f-9912-55b80ba9af8c" providerId="AD" clId="Web-{DF8ACCFF-FB9B-49E9-A2EE-5786111E0339}" dt="2021-05-14T13:15:17.884" v="3" actId="1076"/>
          <ac:picMkLst>
            <pc:docMk/>
            <pc:sldMk cId="2453140989" sldId="293"/>
            <ac:picMk id="2050" creationId="{90F819DD-ED7E-4997-91A5-E1789A6D910E}"/>
          </ac:picMkLst>
        </pc:picChg>
      </pc:sldChg>
    </pc:docChg>
  </pc:docChgLst>
</pc:chgInfo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5264F842ABD409A455354DE147686" ma:contentTypeVersion="11" ma:contentTypeDescription="Create a new document." ma:contentTypeScope="" ma:versionID="f8cdc5ce1dbd695cca452018ea3dc965">
  <xsd:schema xmlns:xsd="http://www.w3.org/2001/XMLSchema" xmlns:xs="http://www.w3.org/2001/XMLSchema" xmlns:p="http://schemas.microsoft.com/office/2006/metadata/properties" xmlns:ns3="3e8590b4-7576-4ab4-aec8-4842920cfb9d" xmlns:ns4="a112c46c-03ba-420a-a51e-2400d2237dc2" targetNamespace="http://schemas.microsoft.com/office/2006/metadata/properties" ma:root="true" ma:fieldsID="a5a23f1c4c0f94251bc8abbf2f35c5b5" ns3:_="" ns4:_="">
    <xsd:import namespace="3e8590b4-7576-4ab4-aec8-4842920cfb9d"/>
    <xsd:import namespace="a112c46c-03ba-420a-a51e-2400d2237d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590b4-7576-4ab4-aec8-4842920cfb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2c46c-03ba-420a-a51e-2400d2237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21CF7-9B5A-4BD1-913B-EFE80E47317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112c46c-03ba-420a-a51e-2400d2237dc2"/>
    <ds:schemaRef ds:uri="3e8590b4-7576-4ab4-aec8-4842920cfb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4E912D-4ECF-4DDE-82E3-73A37480F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6DF8EC-B243-4382-95C3-E1DDE0C5C167}">
  <ds:schemaRefs>
    <ds:schemaRef ds:uri="3e8590b4-7576-4ab4-aec8-4842920cfb9d"/>
    <ds:schemaRef ds:uri="a112c46c-03ba-420a-a51e-2400d2237d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NRCan PPT Template</Template>
  <TotalTime>3471</TotalTime>
  <Words>875</Words>
  <Application>Microsoft Office PowerPoint</Application>
  <PresentationFormat>Widescreen</PresentationFormat>
  <Paragraphs>103</Paragraphs>
  <Slides>13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Alegreya Sans</vt:lpstr>
      <vt:lpstr>-apple-system</vt:lpstr>
      <vt:lpstr>Arial</vt:lpstr>
      <vt:lpstr>Avenir Next Condensed</vt:lpstr>
      <vt:lpstr>Calibri</vt:lpstr>
      <vt:lpstr>Consolas</vt:lpstr>
      <vt:lpstr>Futura PT Book</vt:lpstr>
      <vt:lpstr>Futura PT Heavy</vt:lpstr>
      <vt:lpstr>Geneva</vt:lpstr>
      <vt:lpstr>Helvetica</vt:lpstr>
      <vt:lpstr>Helvetica Light</vt:lpstr>
      <vt:lpstr>Helvetica Neue</vt:lpstr>
      <vt:lpstr>Times New Roman</vt:lpstr>
      <vt:lpstr>Office Theme</vt:lpstr>
      <vt:lpstr>White</vt:lpstr>
      <vt:lpstr>Maps for HTML Community Report</vt:lpstr>
      <vt:lpstr>Table of Contents</vt:lpstr>
      <vt:lpstr>Status</vt:lpstr>
      <vt:lpstr>Accessibility Comes First</vt:lpstr>
      <vt:lpstr>Accessibility Comes First</vt:lpstr>
      <vt:lpstr>Requirements Fulfillment Matrix</vt:lpstr>
      <vt:lpstr>Custom Projections</vt:lpstr>
      <vt:lpstr>Federated Web Mapping – The GeoWeb</vt:lpstr>
      <vt:lpstr>Changing Projection on Zoom / Map State Change</vt:lpstr>
      <vt:lpstr>Other Benefits of Linking Geospatial Data</vt:lpstr>
      <vt:lpstr>Shareable Primitive APIs</vt:lpstr>
      <vt:lpstr>Shared (shareable) Primitives: APIs</vt:lpstr>
      <vt:lpstr>Thank you!  Peter.Rushforth@Canada.ca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MapML: Federated Web Mapping</dc:title>
  <dc:creator>peter rushforth</dc:creator>
  <cp:lastModifiedBy>Rushforth, Peter</cp:lastModifiedBy>
  <cp:revision>56</cp:revision>
  <dcterms:created xsi:type="dcterms:W3CDTF">2021-04-27T14:00:00Z</dcterms:created>
  <dcterms:modified xsi:type="dcterms:W3CDTF">2021-06-24T13:46:09Z</dcterms:modified>
</cp:coreProperties>
</file>